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AD20-FA7C-4AEB-B343-D8710C6B477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A001A-A154-4D79-8417-70E00AE160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399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076325"/>
            <a:ext cx="45720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2</cp:revision>
  <dcterms:created xsi:type="dcterms:W3CDTF">2019-06-11T06:52:46Z</dcterms:created>
  <dcterms:modified xsi:type="dcterms:W3CDTF">2019-06-11T07:07:08Z</dcterms:modified>
</cp:coreProperties>
</file>